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F8B86-D0F0-40CA-B803-A12B72952D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0075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11DBA-6CE3-4E56-989E-4D455D8FC1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9540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A43BC-0307-4CB8-B4C6-626FC98729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9692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E4F3D-6E2A-465A-B3F3-4F26664E0C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1406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A7D08-D6FD-494B-8FC3-8561553414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8080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3924B-95EE-4781-83C5-AD014A47BA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0573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2DC38-6A55-4B6E-9D2A-FC5BC61A4C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237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A6856-471A-4AD9-A087-7354C1B39A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7777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2D967-F856-47B7-8C7C-D13A2106C4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0375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956A2-DA65-46CF-9D5F-767F89CBF6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4706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A4118-4572-4F0E-BF5B-EEAA95C306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6522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F6A02B6-AED9-4D7F-81AE-C5461CD409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534400" cy="1143000"/>
          </a:xfrm>
        </p:spPr>
        <p:txBody>
          <a:bodyPr/>
          <a:lstStyle/>
          <a:p>
            <a:pPr algn="l"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              Clase 802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31 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2017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763000" cy="52578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altLang="en-US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dirty="0" smtClean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67a: </a:t>
            </a:r>
            <a:r>
              <a:rPr lang="en-US" altLang="en-US" dirty="0" smtClean="0"/>
              <a:t>¿Que </a:t>
            </a:r>
            <a:r>
              <a:rPr lang="en-US" altLang="en-US" dirty="0" err="1" smtClean="0"/>
              <a:t>viste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la tele </a:t>
            </a:r>
            <a:r>
              <a:rPr lang="en-US" altLang="en-US" dirty="0" err="1" smtClean="0"/>
              <a:t>ayer</a:t>
            </a:r>
            <a:r>
              <a:rPr lang="en-US" altLang="en-US" dirty="0" smtClean="0"/>
              <a:t>?</a:t>
            </a:r>
            <a:endParaRPr lang="en-US" altLang="en-US" dirty="0" smtClean="0">
              <a:solidFill>
                <a:srgbClr val="FF0000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en-US" altLang="en-US" i="1" dirty="0" err="1" smtClean="0">
                <a:solidFill>
                  <a:srgbClr val="7030A0"/>
                </a:solidFill>
              </a:rPr>
              <a:t>L.o</a:t>
            </a:r>
            <a:r>
              <a:rPr lang="en-US" altLang="en-US" i="1" dirty="0" smtClean="0">
                <a:solidFill>
                  <a:srgbClr val="7030A0"/>
                </a:solidFill>
              </a:rPr>
              <a:t>: to review the </a:t>
            </a:r>
            <a:r>
              <a:rPr lang="en-US" altLang="en-US" i="1" dirty="0" err="1" smtClean="0">
                <a:solidFill>
                  <a:srgbClr val="7030A0"/>
                </a:solidFill>
              </a:rPr>
              <a:t>preterite</a:t>
            </a:r>
            <a:r>
              <a:rPr lang="en-US" altLang="en-US" i="1" dirty="0" smtClean="0">
                <a:solidFill>
                  <a:srgbClr val="7030A0"/>
                </a:solidFill>
              </a:rPr>
              <a:t> tense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Inicial</a:t>
            </a:r>
            <a:r>
              <a:rPr lang="en-US" altLang="en-US" dirty="0" smtClean="0">
                <a:solidFill>
                  <a:srgbClr val="FF0000"/>
                </a:solidFill>
              </a:rPr>
              <a:t>: </a:t>
            </a:r>
            <a:endParaRPr lang="en-US" altLang="en-US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las </a:t>
            </a:r>
            <a:r>
              <a:rPr lang="en-US" altLang="en-US" dirty="0" err="1" smtClean="0"/>
              <a:t>Sopas</a:t>
            </a:r>
            <a:r>
              <a:rPr lang="en-US" altLang="en-US" dirty="0" smtClean="0"/>
              <a:t> de </a:t>
            </a:r>
            <a:r>
              <a:rPr lang="en-US" altLang="en-US" dirty="0" err="1" smtClean="0"/>
              <a:t>Letras</a:t>
            </a:r>
            <a:endParaRPr lang="en-US" altLang="en-US" dirty="0" smtClean="0"/>
          </a:p>
          <a:p>
            <a:pPr eaLnBrk="1" hangingPunct="1"/>
            <a:r>
              <a:rPr lang="en-US" altLang="en-US" b="1" dirty="0" smtClean="0">
                <a:solidFill>
                  <a:srgbClr val="0070C0"/>
                </a:solidFill>
              </a:rPr>
              <a:t>TOMAR </a:t>
            </a:r>
            <a:r>
              <a:rPr lang="en-US" altLang="en-US" b="1" u="sng" dirty="0" smtClean="0">
                <a:solidFill>
                  <a:srgbClr val="0070C0"/>
                </a:solidFill>
              </a:rPr>
              <a:t>Quiz ½: Cap. </a:t>
            </a:r>
            <a:r>
              <a:rPr lang="en-US" altLang="en-US" b="1" u="sng" dirty="0" smtClean="0">
                <a:solidFill>
                  <a:srgbClr val="0070C0"/>
                </a:solidFill>
              </a:rPr>
              <a:t>8</a:t>
            </a:r>
          </a:p>
          <a:p>
            <a:pPr marL="0" indent="0" eaLnBrk="1" hangingPunct="1">
              <a:buNone/>
            </a:pPr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r>
              <a:rPr lang="en-US" altLang="en-US" dirty="0" smtClean="0">
                <a:solidFill>
                  <a:srgbClr val="FF0000"/>
                </a:solidFill>
              </a:rPr>
              <a:t>: </a:t>
            </a:r>
            <a:r>
              <a:rPr lang="en-US" altLang="en-US" dirty="0" err="1" smtClean="0"/>
              <a:t>Conjuga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el </a:t>
            </a:r>
            <a:r>
              <a:rPr lang="en-US" altLang="en-US" dirty="0" err="1" smtClean="0"/>
              <a:t>preterito</a:t>
            </a:r>
            <a:r>
              <a:rPr lang="en-US" altLang="en-US" dirty="0" smtClean="0"/>
              <a:t>.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altLang="en-US" dirty="0" err="1" smtClean="0"/>
              <a:t>Estudiar</a:t>
            </a:r>
            <a:endParaRPr lang="en-US" altLang="en-US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altLang="en-US" dirty="0" err="1" smtClean="0"/>
              <a:t>Beber</a:t>
            </a:r>
            <a:endParaRPr lang="en-US" altLang="en-US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altLang="en-US" dirty="0" err="1" smtClean="0"/>
              <a:t>Escribir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48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             Clase 802 La fecha es el 31 de marzo del 2017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      Clase 8im La fecha es el 13 de diciembre del 2012</dc:title>
  <dc:creator>Helen Zumaeta</dc:creator>
  <cp:lastModifiedBy>Helen Zumaeta</cp:lastModifiedBy>
  <cp:revision>17</cp:revision>
  <dcterms:created xsi:type="dcterms:W3CDTF">2012-12-13T20:11:34Z</dcterms:created>
  <dcterms:modified xsi:type="dcterms:W3CDTF">2017-03-31T20:21:35Z</dcterms:modified>
</cp:coreProperties>
</file>